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d4532549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cd4532549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d4532549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cd4532549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d4532549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cd4532549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cd4532549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cd4532549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cd4532549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cd4532549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cd4532549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cd4532549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cd453254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cd453254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cd453254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cd453254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cd4532549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cd4532549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cd4532549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cd4532549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cd4532549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cd4532549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cd4532549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cd4532549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cd4532549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cd4532549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cd4532549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cd4532549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37825"/>
            <a:ext cx="8520600" cy="6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10">
              <a:solidFill>
                <a:srgbClr val="28285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311700" y="1484350"/>
            <a:ext cx="8282700" cy="30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311700" y="1484350"/>
            <a:ext cx="8282700" cy="30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2960500" y="1330700"/>
            <a:ext cx="5305800" cy="22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1902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type="title"/>
          </p:nvPr>
        </p:nvSpPr>
        <p:spPr>
          <a:xfrm>
            <a:off x="311700" y="256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19021"/>
                </a:solidFill>
              </a:rPr>
              <a:t>Ajouter texte</a:t>
            </a:r>
            <a:endParaRPr>
              <a:solidFill>
                <a:srgbClr val="F1902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85B"/>
              </a:solidFill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85B"/>
              </a:solidFill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85B"/>
              </a:solidFill>
            </a:endParaRPr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85B"/>
              </a:solidFill>
            </a:endParaRPr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11700" y="1484350"/>
            <a:ext cx="8282700" cy="30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idx="1" type="body"/>
          </p:nvPr>
        </p:nvSpPr>
        <p:spPr>
          <a:xfrm>
            <a:off x="311700" y="1484350"/>
            <a:ext cx="8282700" cy="30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5BE69567C2914498DE3397BD712ADC" ma:contentTypeVersion="12" ma:contentTypeDescription="Crée un document." ma:contentTypeScope="" ma:versionID="fdd981f99c37ba0f07ba5efa684f9430">
  <xsd:schema xmlns:xsd="http://www.w3.org/2001/XMLSchema" xmlns:xs="http://www.w3.org/2001/XMLSchema" xmlns:p="http://schemas.microsoft.com/office/2006/metadata/properties" xmlns:ns2="9ab803f0-b8d8-4acb-ae07-2ef188e563b0" xmlns:ns3="bcb1f1fb-9265-4229-965f-ac9903b2770f" targetNamespace="http://schemas.microsoft.com/office/2006/metadata/properties" ma:root="true" ma:fieldsID="5b57cf9af598a4eec700885c599cac87" ns2:_="" ns3:_="">
    <xsd:import namespace="9ab803f0-b8d8-4acb-ae07-2ef188e563b0"/>
    <xsd:import namespace="bcb1f1fb-9265-4229-965f-ac9903b277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803f0-b8d8-4acb-ae07-2ef188e563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d4cc6c71-e70d-452a-84fd-cb21884bfc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1f1fb-9265-4229-965f-ac9903b27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339d04e-b209-426e-9be4-475bf70bb23a}" ma:internalName="TaxCatchAll" ma:showField="CatchAllData" ma:web="bcb1f1fb-9265-4229-965f-ac9903b277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b1f1fb-9265-4229-965f-ac9903b2770f" xsi:nil="true"/>
    <lcf76f155ced4ddcb4097134ff3c332f xmlns="9ab803f0-b8d8-4acb-ae07-2ef188e563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7D1452-184E-447F-A42B-B4ED4DB25969}"/>
</file>

<file path=customXml/itemProps2.xml><?xml version="1.0" encoding="utf-8"?>
<ds:datastoreItem xmlns:ds="http://schemas.openxmlformats.org/officeDocument/2006/customXml" ds:itemID="{76E9E112-D75F-4B72-B1A9-77A0138B9D14}"/>
</file>

<file path=customXml/itemProps3.xml><?xml version="1.0" encoding="utf-8"?>
<ds:datastoreItem xmlns:ds="http://schemas.openxmlformats.org/officeDocument/2006/customXml" ds:itemID="{7DFD64B8-B1BB-4360-BAF0-E2A5A89F8E3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0x0101009F5BE69567C2914498DE3397BD712ADC</vt:lpwstr>
  </property>
</Properties>
</file>